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86" r:id="rId6"/>
    <p:sldId id="287" r:id="rId7"/>
    <p:sldId id="288" r:id="rId8"/>
    <p:sldId id="289" r:id="rId9"/>
    <p:sldId id="290" r:id="rId10"/>
    <p:sldId id="291" r:id="rId11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339687-A064-48C8-B829-EA7F1CA13EE2}" v="564" dt="2021-08-02T11:25:32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67" d="100"/>
          <a:sy n="67" d="100"/>
        </p:scale>
        <p:origin x="6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1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Chuang" userId="4d6420047bea6ca8" providerId="LiveId" clId="{AD339687-A064-48C8-B829-EA7F1CA13EE2}"/>
    <pc:docChg chg="undo custSel addSld delSld modSld sldOrd">
      <pc:chgData name="Bill Chuang" userId="4d6420047bea6ca8" providerId="LiveId" clId="{AD339687-A064-48C8-B829-EA7F1CA13EE2}" dt="2021-08-02T11:25:32.566" v="2603" actId="1076"/>
      <pc:docMkLst>
        <pc:docMk/>
      </pc:docMkLst>
      <pc:sldChg chg="modSp mod">
        <pc:chgData name="Bill Chuang" userId="4d6420047bea6ca8" providerId="LiveId" clId="{AD339687-A064-48C8-B829-EA7F1CA13EE2}" dt="2021-07-29T08:01:59.723" v="1" actId="20577"/>
        <pc:sldMkLst>
          <pc:docMk/>
          <pc:sldMk cId="1337192207" sldId="261"/>
        </pc:sldMkLst>
        <pc:spChg chg="mod">
          <ac:chgData name="Bill Chuang" userId="4d6420047bea6ca8" providerId="LiveId" clId="{AD339687-A064-48C8-B829-EA7F1CA13EE2}" dt="2021-07-29T08:01:59.723" v="1" actId="20577"/>
          <ac:spMkLst>
            <pc:docMk/>
            <pc:sldMk cId="1337192207" sldId="261"/>
            <ac:spMk id="2" creationId="{ED476017-D224-40AE-B921-67525450151A}"/>
          </ac:spMkLst>
        </pc:spChg>
      </pc:sldChg>
      <pc:sldChg chg="del">
        <pc:chgData name="Bill Chuang" userId="4d6420047bea6ca8" providerId="LiveId" clId="{AD339687-A064-48C8-B829-EA7F1CA13EE2}" dt="2021-07-29T08:02:37.572" v="2" actId="47"/>
        <pc:sldMkLst>
          <pc:docMk/>
          <pc:sldMk cId="1295985449" sldId="269"/>
        </pc:sldMkLst>
      </pc:sldChg>
      <pc:sldChg chg="del">
        <pc:chgData name="Bill Chuang" userId="4d6420047bea6ca8" providerId="LiveId" clId="{AD339687-A064-48C8-B829-EA7F1CA13EE2}" dt="2021-07-29T08:02:37.572" v="2" actId="47"/>
        <pc:sldMkLst>
          <pc:docMk/>
          <pc:sldMk cId="1353055095" sldId="281"/>
        </pc:sldMkLst>
      </pc:sldChg>
      <pc:sldChg chg="del">
        <pc:chgData name="Bill Chuang" userId="4d6420047bea6ca8" providerId="LiveId" clId="{AD339687-A064-48C8-B829-EA7F1CA13EE2}" dt="2021-07-29T08:02:37.572" v="2" actId="47"/>
        <pc:sldMkLst>
          <pc:docMk/>
          <pc:sldMk cId="3252837241" sldId="282"/>
        </pc:sldMkLst>
      </pc:sldChg>
      <pc:sldChg chg="del">
        <pc:chgData name="Bill Chuang" userId="4d6420047bea6ca8" providerId="LiveId" clId="{AD339687-A064-48C8-B829-EA7F1CA13EE2}" dt="2021-07-29T08:02:37.572" v="2" actId="47"/>
        <pc:sldMkLst>
          <pc:docMk/>
          <pc:sldMk cId="109803765" sldId="283"/>
        </pc:sldMkLst>
      </pc:sldChg>
      <pc:sldChg chg="del">
        <pc:chgData name="Bill Chuang" userId="4d6420047bea6ca8" providerId="LiveId" clId="{AD339687-A064-48C8-B829-EA7F1CA13EE2}" dt="2021-07-29T08:02:37.572" v="2" actId="47"/>
        <pc:sldMkLst>
          <pc:docMk/>
          <pc:sldMk cId="1867749200" sldId="284"/>
        </pc:sldMkLst>
      </pc:sldChg>
      <pc:sldChg chg="del">
        <pc:chgData name="Bill Chuang" userId="4d6420047bea6ca8" providerId="LiveId" clId="{AD339687-A064-48C8-B829-EA7F1CA13EE2}" dt="2021-07-29T08:02:37.572" v="2" actId="47"/>
        <pc:sldMkLst>
          <pc:docMk/>
          <pc:sldMk cId="2125651987" sldId="285"/>
        </pc:sldMkLst>
      </pc:sldChg>
      <pc:sldChg chg="modSp add mod">
        <pc:chgData name="Bill Chuang" userId="4d6420047bea6ca8" providerId="LiveId" clId="{AD339687-A064-48C8-B829-EA7F1CA13EE2}" dt="2021-07-31T05:36:09.192" v="2600" actId="1076"/>
        <pc:sldMkLst>
          <pc:docMk/>
          <pc:sldMk cId="3759392853" sldId="286"/>
        </pc:sldMkLst>
        <pc:picChg chg="mod">
          <ac:chgData name="Bill Chuang" userId="4d6420047bea6ca8" providerId="LiveId" clId="{AD339687-A064-48C8-B829-EA7F1CA13EE2}" dt="2021-07-31T05:36:09.192" v="2600" actId="1076"/>
          <ac:picMkLst>
            <pc:docMk/>
            <pc:sldMk cId="3759392853" sldId="286"/>
            <ac:picMk id="7" creationId="{8BF15118-B262-486B-A73E-03BDF35F8ED3}"/>
          </ac:picMkLst>
        </pc:picChg>
      </pc:sldChg>
      <pc:sldChg chg="modSp add mod">
        <pc:chgData name="Bill Chuang" userId="4d6420047bea6ca8" providerId="LiveId" clId="{AD339687-A064-48C8-B829-EA7F1CA13EE2}" dt="2021-07-29T08:02:55.465" v="18" actId="20577"/>
        <pc:sldMkLst>
          <pc:docMk/>
          <pc:sldMk cId="4234164439" sldId="287"/>
        </pc:sldMkLst>
        <pc:spChg chg="mod">
          <ac:chgData name="Bill Chuang" userId="4d6420047bea6ca8" providerId="LiveId" clId="{AD339687-A064-48C8-B829-EA7F1CA13EE2}" dt="2021-07-29T08:02:55.465" v="18" actId="20577"/>
          <ac:spMkLst>
            <pc:docMk/>
            <pc:sldMk cId="4234164439" sldId="287"/>
            <ac:spMk id="2" creationId="{300299C8-E3F5-4C13-9944-8540E86EAC14}"/>
          </ac:spMkLst>
        </pc:spChg>
      </pc:sldChg>
      <pc:sldChg chg="addSp delSp modSp add mod ord delAnim">
        <pc:chgData name="Bill Chuang" userId="4d6420047bea6ca8" providerId="LiveId" clId="{AD339687-A064-48C8-B829-EA7F1CA13EE2}" dt="2021-08-02T11:25:32.566" v="2603" actId="1076"/>
        <pc:sldMkLst>
          <pc:docMk/>
          <pc:sldMk cId="630168235" sldId="288"/>
        </pc:sldMkLst>
        <pc:spChg chg="mod">
          <ac:chgData name="Bill Chuang" userId="4d6420047bea6ca8" providerId="LiveId" clId="{AD339687-A064-48C8-B829-EA7F1CA13EE2}" dt="2021-07-29T08:49:43.068" v="61" actId="20577"/>
          <ac:spMkLst>
            <pc:docMk/>
            <pc:sldMk cId="630168235" sldId="288"/>
            <ac:spMk id="2" creationId="{0107A2B0-BEF2-4CA2-9AFD-EBDD9B36A02D}"/>
          </ac:spMkLst>
        </pc:spChg>
        <pc:spChg chg="add del mod">
          <ac:chgData name="Bill Chuang" userId="4d6420047bea6ca8" providerId="LiveId" clId="{AD339687-A064-48C8-B829-EA7F1CA13EE2}" dt="2021-07-29T08:47:02.223" v="46" actId="22"/>
          <ac:spMkLst>
            <pc:docMk/>
            <pc:sldMk cId="630168235" sldId="288"/>
            <ac:spMk id="4" creationId="{89E6A878-E5AD-427F-AD02-4F29A5F6F3FE}"/>
          </ac:spMkLst>
        </pc:spChg>
        <pc:spChg chg="add del mod">
          <ac:chgData name="Bill Chuang" userId="4d6420047bea6ca8" providerId="LiveId" clId="{AD339687-A064-48C8-B829-EA7F1CA13EE2}" dt="2021-07-29T08:49:20.286" v="52" actId="22"/>
          <ac:spMkLst>
            <pc:docMk/>
            <pc:sldMk cId="630168235" sldId="288"/>
            <ac:spMk id="9" creationId="{A6098D1C-F560-4555-8CC0-CD633EA0220A}"/>
          </ac:spMkLst>
        </pc:spChg>
        <pc:spChg chg="mod">
          <ac:chgData name="Bill Chuang" userId="4d6420047bea6ca8" providerId="LiveId" clId="{AD339687-A064-48C8-B829-EA7F1CA13EE2}" dt="2021-07-29T09:15:11.334" v="217" actId="1076"/>
          <ac:spMkLst>
            <pc:docMk/>
            <pc:sldMk cId="630168235" sldId="288"/>
            <ac:spMk id="12" creationId="{1CE76AA0-FEB0-46CD-8590-D043195EC0B1}"/>
          </ac:spMkLst>
        </pc:spChg>
        <pc:picChg chg="add del mod ord">
          <ac:chgData name="Bill Chuang" userId="4d6420047bea6ca8" providerId="LiveId" clId="{AD339687-A064-48C8-B829-EA7F1CA13EE2}" dt="2021-07-29T08:47:16.619" v="51" actId="478"/>
          <ac:picMkLst>
            <pc:docMk/>
            <pc:sldMk cId="630168235" sldId="288"/>
            <ac:picMk id="6" creationId="{908BEE17-C015-489D-9E0E-7DB3E54FAA34}"/>
          </ac:picMkLst>
        </pc:picChg>
        <pc:picChg chg="del">
          <ac:chgData name="Bill Chuang" userId="4d6420047bea6ca8" providerId="LiveId" clId="{AD339687-A064-48C8-B829-EA7F1CA13EE2}" dt="2021-07-29T08:45:41.751" v="44" actId="478"/>
          <ac:picMkLst>
            <pc:docMk/>
            <pc:sldMk cId="630168235" sldId="288"/>
            <ac:picMk id="7" creationId="{8BF15118-B262-486B-A73E-03BDF35F8ED3}"/>
          </ac:picMkLst>
        </pc:picChg>
        <pc:picChg chg="del">
          <ac:chgData name="Bill Chuang" userId="4d6420047bea6ca8" providerId="LiveId" clId="{AD339687-A064-48C8-B829-EA7F1CA13EE2}" dt="2021-07-29T08:45:44.358" v="45" actId="478"/>
          <ac:picMkLst>
            <pc:docMk/>
            <pc:sldMk cId="630168235" sldId="288"/>
            <ac:picMk id="10" creationId="{96F434CF-7B54-47E0-B0AA-02D218C02721}"/>
          </ac:picMkLst>
        </pc:picChg>
        <pc:picChg chg="add mod ord modCrop">
          <ac:chgData name="Bill Chuang" userId="4d6420047bea6ca8" providerId="LiveId" clId="{AD339687-A064-48C8-B829-EA7F1CA13EE2}" dt="2021-07-29T08:49:30.272" v="56" actId="1076"/>
          <ac:picMkLst>
            <pc:docMk/>
            <pc:sldMk cId="630168235" sldId="288"/>
            <ac:picMk id="13" creationId="{0A7230C7-4B30-451D-B007-6E724151778A}"/>
          </ac:picMkLst>
        </pc:picChg>
        <pc:picChg chg="add mod">
          <ac:chgData name="Bill Chuang" userId="4d6420047bea6ca8" providerId="LiveId" clId="{AD339687-A064-48C8-B829-EA7F1CA13EE2}" dt="2021-08-02T11:25:32.566" v="2603" actId="1076"/>
          <ac:picMkLst>
            <pc:docMk/>
            <pc:sldMk cId="630168235" sldId="288"/>
            <ac:picMk id="1026" creationId="{42299F3F-CB66-4741-A540-09A6BD456D7E}"/>
          </ac:picMkLst>
        </pc:picChg>
      </pc:sldChg>
      <pc:sldChg chg="addSp modSp add mod ord modAnim">
        <pc:chgData name="Bill Chuang" userId="4d6420047bea6ca8" providerId="LiveId" clId="{AD339687-A064-48C8-B829-EA7F1CA13EE2}" dt="2021-07-29T09:37:41.867" v="1228"/>
        <pc:sldMkLst>
          <pc:docMk/>
          <pc:sldMk cId="480233261" sldId="289"/>
        </pc:sldMkLst>
        <pc:spChg chg="mod">
          <ac:chgData name="Bill Chuang" userId="4d6420047bea6ca8" providerId="LiveId" clId="{AD339687-A064-48C8-B829-EA7F1CA13EE2}" dt="2021-07-29T09:29:48.398" v="708" actId="207"/>
          <ac:spMkLst>
            <pc:docMk/>
            <pc:sldMk cId="480233261" sldId="289"/>
            <ac:spMk id="2" creationId="{300299C8-E3F5-4C13-9944-8540E86EAC14}"/>
          </ac:spMkLst>
        </pc:spChg>
        <pc:spChg chg="add mod">
          <ac:chgData name="Bill Chuang" userId="4d6420047bea6ca8" providerId="LiveId" clId="{AD339687-A064-48C8-B829-EA7F1CA13EE2}" dt="2021-07-29T09:37:29.460" v="1227" actId="20577"/>
          <ac:spMkLst>
            <pc:docMk/>
            <pc:sldMk cId="480233261" sldId="289"/>
            <ac:spMk id="3" creationId="{4BA502E7-3C9D-476B-9E4F-8D3C2F73615D}"/>
          </ac:spMkLst>
        </pc:spChg>
        <pc:spChg chg="mod">
          <ac:chgData name="Bill Chuang" userId="4d6420047bea6ca8" providerId="LiveId" clId="{AD339687-A064-48C8-B829-EA7F1CA13EE2}" dt="2021-07-29T09:31:51.848" v="734" actId="207"/>
          <ac:spMkLst>
            <pc:docMk/>
            <pc:sldMk cId="480233261" sldId="289"/>
            <ac:spMk id="4" creationId="{77EDB3D6-D23A-48EE-BC79-2C96CF8B61BF}"/>
          </ac:spMkLst>
        </pc:spChg>
        <pc:picChg chg="mod">
          <ac:chgData name="Bill Chuang" userId="4d6420047bea6ca8" providerId="LiveId" clId="{AD339687-A064-48C8-B829-EA7F1CA13EE2}" dt="2021-07-29T09:37:11.831" v="1216" actId="1076"/>
          <ac:picMkLst>
            <pc:docMk/>
            <pc:sldMk cId="480233261" sldId="289"/>
            <ac:picMk id="5" creationId="{BF020315-C6F6-4CB5-91D1-75FB641062EB}"/>
          </ac:picMkLst>
        </pc:picChg>
      </pc:sldChg>
      <pc:sldChg chg="addSp delSp modSp add mod ord">
        <pc:chgData name="Bill Chuang" userId="4d6420047bea6ca8" providerId="LiveId" clId="{AD339687-A064-48C8-B829-EA7F1CA13EE2}" dt="2021-07-29T09:43:50.161" v="1406" actId="20577"/>
        <pc:sldMkLst>
          <pc:docMk/>
          <pc:sldMk cId="623310134" sldId="290"/>
        </pc:sldMkLst>
        <pc:spChg chg="mod">
          <ac:chgData name="Bill Chuang" userId="4d6420047bea6ca8" providerId="LiveId" clId="{AD339687-A064-48C8-B829-EA7F1CA13EE2}" dt="2021-07-29T09:40:32.578" v="1283" actId="20577"/>
          <ac:spMkLst>
            <pc:docMk/>
            <pc:sldMk cId="623310134" sldId="290"/>
            <ac:spMk id="2" creationId="{0107A2B0-BEF2-4CA2-9AFD-EBDD9B36A02D}"/>
          </ac:spMkLst>
        </pc:spChg>
        <pc:spChg chg="add del mod">
          <ac:chgData name="Bill Chuang" userId="4d6420047bea6ca8" providerId="LiveId" clId="{AD339687-A064-48C8-B829-EA7F1CA13EE2}" dt="2021-07-29T09:40:06.292" v="1236" actId="22"/>
          <ac:spMkLst>
            <pc:docMk/>
            <pc:sldMk cId="623310134" sldId="290"/>
            <ac:spMk id="6" creationId="{B66AE4F8-3974-4630-8A75-9FEF78D176A8}"/>
          </ac:spMkLst>
        </pc:spChg>
        <pc:spChg chg="mod">
          <ac:chgData name="Bill Chuang" userId="4d6420047bea6ca8" providerId="LiveId" clId="{AD339687-A064-48C8-B829-EA7F1CA13EE2}" dt="2021-07-29T09:43:50.161" v="1406" actId="20577"/>
          <ac:spMkLst>
            <pc:docMk/>
            <pc:sldMk cId="623310134" sldId="290"/>
            <ac:spMk id="12" creationId="{1CE76AA0-FEB0-46CD-8590-D043195EC0B1}"/>
          </ac:spMkLst>
        </pc:spChg>
        <pc:picChg chg="add del mod">
          <ac:chgData name="Bill Chuang" userId="4d6420047bea6ca8" providerId="LiveId" clId="{AD339687-A064-48C8-B829-EA7F1CA13EE2}" dt="2021-07-29T09:40:05.203" v="1235" actId="478"/>
          <ac:picMkLst>
            <pc:docMk/>
            <pc:sldMk cId="623310134" sldId="290"/>
            <ac:picMk id="4" creationId="{80D266A9-8E64-4F3C-BD88-D79E9FB1C93A}"/>
          </ac:picMkLst>
        </pc:picChg>
        <pc:picChg chg="add mod ord">
          <ac:chgData name="Bill Chuang" userId="4d6420047bea6ca8" providerId="LiveId" clId="{AD339687-A064-48C8-B829-EA7F1CA13EE2}" dt="2021-07-29T09:40:11.783" v="1239" actId="1076"/>
          <ac:picMkLst>
            <pc:docMk/>
            <pc:sldMk cId="623310134" sldId="290"/>
            <ac:picMk id="8" creationId="{8A21FEE9-4EDA-4C1F-BEF7-7D4B85668AC6}"/>
          </ac:picMkLst>
        </pc:picChg>
        <pc:picChg chg="del">
          <ac:chgData name="Bill Chuang" userId="4d6420047bea6ca8" providerId="LiveId" clId="{AD339687-A064-48C8-B829-EA7F1CA13EE2}" dt="2021-07-29T09:40:02.470" v="1233" actId="478"/>
          <ac:picMkLst>
            <pc:docMk/>
            <pc:sldMk cId="623310134" sldId="290"/>
            <ac:picMk id="13" creationId="{0A7230C7-4B30-451D-B007-6E724151778A}"/>
          </ac:picMkLst>
        </pc:picChg>
        <pc:picChg chg="del">
          <ac:chgData name="Bill Chuang" userId="4d6420047bea6ca8" providerId="LiveId" clId="{AD339687-A064-48C8-B829-EA7F1CA13EE2}" dt="2021-07-29T09:41:44.417" v="1366" actId="478"/>
          <ac:picMkLst>
            <pc:docMk/>
            <pc:sldMk cId="623310134" sldId="290"/>
            <ac:picMk id="1026" creationId="{42299F3F-CB66-4741-A540-09A6BD456D7E}"/>
          </ac:picMkLst>
        </pc:picChg>
      </pc:sldChg>
      <pc:sldChg chg="addSp delSp modSp add mod ord">
        <pc:chgData name="Bill Chuang" userId="4d6420047bea6ca8" providerId="LiveId" clId="{AD339687-A064-48C8-B829-EA7F1CA13EE2}" dt="2021-07-29T10:15:30.424" v="2599" actId="207"/>
        <pc:sldMkLst>
          <pc:docMk/>
          <pc:sldMk cId="4234964659" sldId="291"/>
        </pc:sldMkLst>
        <pc:spChg chg="mod">
          <ac:chgData name="Bill Chuang" userId="4d6420047bea6ca8" providerId="LiveId" clId="{AD339687-A064-48C8-B829-EA7F1CA13EE2}" dt="2021-07-29T09:44:26.978" v="1418" actId="20577"/>
          <ac:spMkLst>
            <pc:docMk/>
            <pc:sldMk cId="4234964659" sldId="291"/>
            <ac:spMk id="2" creationId="{300299C8-E3F5-4C13-9944-8540E86EAC14}"/>
          </ac:spMkLst>
        </pc:spChg>
        <pc:spChg chg="mod">
          <ac:chgData name="Bill Chuang" userId="4d6420047bea6ca8" providerId="LiveId" clId="{AD339687-A064-48C8-B829-EA7F1CA13EE2}" dt="2021-07-29T10:14:18.499" v="2567" actId="20577"/>
          <ac:spMkLst>
            <pc:docMk/>
            <pc:sldMk cId="4234964659" sldId="291"/>
            <ac:spMk id="3" creationId="{4BA502E7-3C9D-476B-9E4F-8D3C2F73615D}"/>
          </ac:spMkLst>
        </pc:spChg>
        <pc:spChg chg="mod">
          <ac:chgData name="Bill Chuang" userId="4d6420047bea6ca8" providerId="LiveId" clId="{AD339687-A064-48C8-B829-EA7F1CA13EE2}" dt="2021-07-29T10:15:30.424" v="2599" actId="207"/>
          <ac:spMkLst>
            <pc:docMk/>
            <pc:sldMk cId="4234964659" sldId="291"/>
            <ac:spMk id="4" creationId="{77EDB3D6-D23A-48EE-BC79-2C96CF8B61BF}"/>
          </ac:spMkLst>
        </pc:spChg>
        <pc:picChg chg="del mod">
          <ac:chgData name="Bill Chuang" userId="4d6420047bea6ca8" providerId="LiveId" clId="{AD339687-A064-48C8-B829-EA7F1CA13EE2}" dt="2021-07-29T10:00:55.993" v="2431" actId="478"/>
          <ac:picMkLst>
            <pc:docMk/>
            <pc:sldMk cId="4234964659" sldId="291"/>
            <ac:picMk id="5" creationId="{BF020315-C6F6-4CB5-91D1-75FB641062EB}"/>
          </ac:picMkLst>
        </pc:picChg>
        <pc:picChg chg="add mod ord">
          <ac:chgData name="Bill Chuang" userId="4d6420047bea6ca8" providerId="LiveId" clId="{AD339687-A064-48C8-B829-EA7F1CA13EE2}" dt="2021-07-29T10:13:22.366" v="2436" actId="1076"/>
          <ac:picMkLst>
            <pc:docMk/>
            <pc:sldMk cId="4234964659" sldId="291"/>
            <ac:picMk id="7" creationId="{B2C33148-9B2E-44F9-B4EE-FA50480F75E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79A004B-1909-49CE-AFD1-FCCB2ECC63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CDBD08-D410-449B-9AE0-735A969AA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CB948-45DC-4E49-9E55-2B81EA12B62C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2021/8/2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8B579A-C65E-44D7-8F41-94618279CF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67758B-B1CA-40EA-A8B1-66327CE0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0F66E-3078-4470-92E3-94549736189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778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4399196-F683-4F4D-A77F-9B6F64D6814B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275CD8D-B1D9-4658-A4F0-38CA8D83ED5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1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手繪多邊形​​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手繪多邊形​​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手繪多邊形​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手繪多邊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手繪多邊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手繪多邊形​​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手繪多邊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手繪多邊形​​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手繪多邊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手繪多邊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手繪多邊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手繪多邊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手繪多邊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手繪多邊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手繪多邊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手繪多邊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手繪多邊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手繪多邊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手繪多邊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手繪多邊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手繪多邊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手繪多邊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手繪多邊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手繪多邊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手繪多邊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手繪多邊形​​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手繪多邊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手繪多邊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手繪多邊形​​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手繪多邊形​​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手繪多邊形​​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手繪多邊形​​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手繪多邊形​​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手繪多邊形​​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手繪多邊形​​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手繪多邊形​​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手繪多邊形​​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手繪多邊形​​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手繪多邊形​​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手繪多邊形​​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手繪多邊形​​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手繪多邊形​​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手繪多邊形​​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手繪多邊形​​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手繪多邊形​​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手繪多邊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手繪多邊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手繪多邊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手繪多邊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手繪多邊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260A1EF-4D73-4577-8957-108198372E70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76E62-971E-4BBC-ABC7-8283E3539508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10687-B783-4667-95B6-7CFDE038A13F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 baseline="0"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ECB89FA4-4301-4528-8012-C4B6A319AEF9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60" name="文字方塊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1B4B7-5D82-4F21-A095-6E0B48BF183D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7077F8-B360-4CBB-A902-925B4A30BB53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47CFA-86CC-4A49-9CB5-B035755AF783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9B4BD-D03D-48F4-BA32-F1C62A1E088A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2C1C0-F142-4199-8FA0-B7BAA286AD90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0CF0D-BA29-4874-B965-22DEF7EFCD51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664F2E-153B-4E2C-A056-5DB5A9975215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614546-2256-4544-A381-0C5D3FA3754D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60E5C-7374-4BD7-A8D3-78504AC74AC2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F51D3-47A8-4135-A552-407B291B3BAF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13E00-02BA-4C9F-87CA-E0D4223687BA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A50E54-C0E4-4AE9-A91D-EA60F927227C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FD1729-EB76-4F61-A787-2195EE673C4D}" type="datetime1">
              <a:rPr lang="zh-TW" altLang="en-US" noProof="0" smtClean="0"/>
              <a:t>2021/8/2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群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手繪多邊形​​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手繪多邊形​​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手繪多邊形​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手繪多邊形​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手繪多邊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手繪多邊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手繪多邊形​​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手繪多邊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手繪多邊形​​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手繪多邊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線條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手繪多邊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手繪多邊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手繪多邊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手繪多邊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手繪多邊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手繪多邊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手繪多邊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手繪多邊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手繪多邊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手繪多邊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手繪多邊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手繪多邊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手繪多邊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手繪多邊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群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手繪多邊形​​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手繪多邊形​​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手繪多邊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手繪多邊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手繪多邊形​​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手繪多邊形​​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手繪多邊形​​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手繪多邊形​​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手繪多邊形​​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TW" altLang="en-US" noProof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6D7A6D-CD8A-4D32-87F5-E23E4C5CC8EE}" type="datetime1">
              <a:rPr lang="zh-TW" altLang="en-US" noProof="0" smtClean="0"/>
              <a:t>2021/8/2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矩形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79" name="圖片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 descr="電路板特寫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群組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圓角化對角線角落矩形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手繪多邊形​​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手繪多邊形​​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手繪多邊形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手繪多邊形​​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手繪多邊形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手繪多邊形​​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手繪多邊形​​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手繪多邊形​​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手繪多邊形​​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手繪多邊形​​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手繪多邊形​​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手繪多邊形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手繪多邊形​​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手繪多邊形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手繪多邊形​​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手繪多邊形​​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手繪多邊形​​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手繪多邊形​​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/>
              <a:t>Arduino</a:t>
            </a:r>
            <a:r>
              <a:rPr lang="zh-TW" altLang="en-US" dirty="0"/>
              <a:t>程式介紹</a:t>
            </a:r>
            <a:r>
              <a:rPr lang="en-US" altLang="zh-TW" dirty="0"/>
              <a:t>3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/>
              <a:t>2021/07/24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7A2B0-BEF2-4CA2-9AFD-EBDD9B36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3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</a:rPr>
              <a:t>Array(</a:t>
            </a:r>
            <a:r>
              <a:rPr lang="zh-TW" altLang="en-US" sz="4000" b="1" dirty="0">
                <a:solidFill>
                  <a:schemeClr val="bg1"/>
                </a:solidFill>
              </a:rPr>
              <a:t>陣列</a:t>
            </a:r>
            <a:r>
              <a:rPr lang="en-US" altLang="zh-TW" sz="4000" b="1" dirty="0">
                <a:solidFill>
                  <a:schemeClr val="bg1"/>
                </a:solidFill>
              </a:rPr>
              <a:t>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96F434CF-7B54-47E0-B0AA-02D218C027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078543" y="1872553"/>
            <a:ext cx="4743417" cy="4375394"/>
          </a:xfrm>
        </p:spPr>
      </p:pic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1CE76AA0-FEB0-46CD-8590-D043195EC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5513664" cy="3815754"/>
          </a:xfrm>
        </p:spPr>
        <p:txBody>
          <a:bodyPr>
            <a:normAutofit/>
          </a:bodyPr>
          <a:lstStyle/>
          <a:p>
            <a:r>
              <a:rPr lang="zh-TW" altLang="en-US" b="1" dirty="0"/>
              <a:t>將相同型態性質的變數集合在一起</a:t>
            </a:r>
            <a:endParaRPr lang="en-US" altLang="zh-TW" b="1" dirty="0"/>
          </a:p>
          <a:p>
            <a:r>
              <a:rPr lang="zh-TW" altLang="en-US" b="1" dirty="0"/>
              <a:t>須設定其資料型態、名稱、大小、初始值</a:t>
            </a:r>
            <a:endParaRPr lang="en-US" altLang="zh-TW" b="1" dirty="0"/>
          </a:p>
          <a:p>
            <a:r>
              <a:rPr lang="zh-TW" altLang="en-US" b="1" dirty="0"/>
              <a:t>可以改變或讀取陣列中的任一位置之數值，但不可改變陣列大小</a:t>
            </a:r>
            <a:endParaRPr lang="en-US" altLang="zh-TW" b="1" dirty="0"/>
          </a:p>
          <a:p>
            <a:r>
              <a:rPr lang="zh-TW" altLang="en-US" b="1" dirty="0"/>
              <a:t>多維陣列亦可行</a:t>
            </a:r>
            <a:endParaRPr lang="en-US" altLang="zh-TW" b="1" dirty="0"/>
          </a:p>
          <a:p>
            <a:r>
              <a:rPr lang="zh-TW" altLang="en-US" b="1" dirty="0"/>
              <a:t>若大小為</a:t>
            </a:r>
            <a:r>
              <a:rPr lang="en-US" altLang="zh-TW" b="1" dirty="0"/>
              <a:t>n</a:t>
            </a:r>
            <a:r>
              <a:rPr lang="zh-TW" altLang="en-US" b="1" dirty="0"/>
              <a:t>，從第</a:t>
            </a:r>
            <a:r>
              <a:rPr lang="en-US" altLang="zh-TW" b="1" dirty="0"/>
              <a:t>0</a:t>
            </a:r>
            <a:r>
              <a:rPr lang="zh-TW" altLang="en-US" b="1" dirty="0"/>
              <a:t>項開始，到</a:t>
            </a:r>
            <a:r>
              <a:rPr lang="en-US" altLang="zh-TW" b="1" dirty="0"/>
              <a:t>n-1</a:t>
            </a:r>
            <a:r>
              <a:rPr lang="zh-TW" altLang="en-US" b="1" dirty="0"/>
              <a:t>項</a:t>
            </a:r>
            <a:endParaRPr lang="en-US" altLang="zh-TW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BF15118-B262-486B-A73E-03BDF35F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587" y="1110220"/>
            <a:ext cx="5706271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9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299C8-E3F5-4C13-9944-8540E86E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zh-TW" altLang="en-US" b="1" dirty="0"/>
              <a:t>陣列實作練習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EDB3D6-D23A-48EE-BC79-2C96CF8B6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98999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TW" altLang="en-US" b="1" dirty="0"/>
              <a:t>宣告 </a:t>
            </a:r>
            <a:r>
              <a:rPr lang="en-US" altLang="zh-TW" b="1" dirty="0"/>
              <a:t>char board[7][8];</a:t>
            </a:r>
          </a:p>
          <a:p>
            <a:pPr>
              <a:lnSpc>
                <a:spcPct val="110000"/>
              </a:lnSpc>
            </a:pPr>
            <a:r>
              <a:rPr lang="zh-TW" altLang="en-US" b="1" dirty="0"/>
              <a:t>將所有二維陣列的數值都設為 </a:t>
            </a:r>
            <a:r>
              <a:rPr lang="en-US" altLang="zh-TW" b="1" dirty="0"/>
              <a:t>‘o’</a:t>
            </a:r>
          </a:p>
          <a:p>
            <a:pPr>
              <a:lnSpc>
                <a:spcPct val="110000"/>
              </a:lnSpc>
            </a:pPr>
            <a:r>
              <a:rPr lang="zh-TW" altLang="en-US" b="1" dirty="0"/>
              <a:t>再將它們</a:t>
            </a:r>
            <a:r>
              <a:rPr lang="en-US" altLang="zh-TW" b="1" dirty="0"/>
              <a:t>print</a:t>
            </a:r>
            <a:r>
              <a:rPr lang="zh-TW" altLang="en-US" b="1" dirty="0"/>
              <a:t>出來</a:t>
            </a:r>
            <a:endParaRPr lang="en-US" altLang="zh-TW" b="1" dirty="0"/>
          </a:p>
          <a:p>
            <a:pPr>
              <a:lnSpc>
                <a:spcPct val="110000"/>
              </a:lnSpc>
            </a:pPr>
            <a:r>
              <a:rPr lang="zh-TW" altLang="en-US" b="1" dirty="0"/>
              <a:t>一行的最後為換行</a:t>
            </a:r>
            <a:r>
              <a:rPr lang="en-US" altLang="zh-TW" b="1" dirty="0"/>
              <a:t>(“\n”)</a:t>
            </a:r>
            <a:r>
              <a:rPr lang="zh-TW" altLang="en-US" b="1" dirty="0"/>
              <a:t>而非逗號</a:t>
            </a:r>
            <a:endParaRPr lang="en-US" altLang="zh-TW" b="1" dirty="0"/>
          </a:p>
          <a:p>
            <a:pPr>
              <a:lnSpc>
                <a:spcPct val="110000"/>
              </a:lnSpc>
            </a:pPr>
            <a:r>
              <a:rPr lang="zh-TW" altLang="en-US" b="1" dirty="0"/>
              <a:t>利用</a:t>
            </a:r>
            <a:r>
              <a:rPr lang="en-US" altLang="zh-TW" b="1" dirty="0"/>
              <a:t>for</a:t>
            </a:r>
            <a:r>
              <a:rPr lang="zh-TW" altLang="en-US" b="1" dirty="0"/>
              <a:t>迴圈</a:t>
            </a:r>
            <a:endParaRPr lang="en-US" altLang="zh-TW" b="1" dirty="0"/>
          </a:p>
          <a:p>
            <a:pPr>
              <a:lnSpc>
                <a:spcPct val="110000"/>
              </a:lnSpc>
            </a:pPr>
            <a:r>
              <a:rPr lang="en-US" altLang="zh-TW" b="1" dirty="0"/>
              <a:t>print</a:t>
            </a:r>
            <a:r>
              <a:rPr lang="zh-TW" altLang="en-US" b="1" dirty="0"/>
              <a:t>結果應與右圖相同</a:t>
            </a:r>
            <a:endParaRPr lang="en-US" altLang="zh-TW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020315-C6F6-4CB5-91D1-75FB6410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719" y="2249486"/>
            <a:ext cx="3840173" cy="3541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416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7A2B0-BEF2-4CA2-9AFD-EBDD9B36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3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</a:rPr>
              <a:t>Ultrasonic(</a:t>
            </a:r>
            <a:r>
              <a:rPr lang="zh-TW" altLang="en-US" sz="4000" b="1" dirty="0">
                <a:solidFill>
                  <a:schemeClr val="bg1"/>
                </a:solidFill>
              </a:rPr>
              <a:t>超聲波</a:t>
            </a:r>
            <a:r>
              <a:rPr lang="en-US" altLang="zh-TW" sz="4000" b="1" dirty="0">
                <a:solidFill>
                  <a:schemeClr val="bg1"/>
                </a:solidFill>
              </a:rPr>
              <a:t>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1CE76AA0-FEB0-46CD-8590-D043195EC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684864"/>
            <a:ext cx="5513664" cy="3815754"/>
          </a:xfrm>
        </p:spPr>
        <p:txBody>
          <a:bodyPr>
            <a:normAutofit/>
          </a:bodyPr>
          <a:lstStyle/>
          <a:p>
            <a:r>
              <a:rPr lang="en-US" altLang="zh-TW" b="1" dirty="0" err="1"/>
              <a:t>SRCK_ultrasonic.h</a:t>
            </a:r>
            <a:endParaRPr lang="en-US" altLang="zh-TW" b="1" dirty="0"/>
          </a:p>
          <a:p>
            <a:r>
              <a:rPr lang="zh-TW" altLang="en-US" b="1" dirty="0"/>
              <a:t>利用</a:t>
            </a:r>
            <a:r>
              <a:rPr lang="en-US" altLang="zh-TW" b="1" dirty="0" err="1"/>
              <a:t>setUltrasonic</a:t>
            </a:r>
            <a:r>
              <a:rPr lang="zh-TW" altLang="en-US" b="1" dirty="0"/>
              <a:t>函式來設定超聲波的腳位</a:t>
            </a:r>
            <a:endParaRPr lang="en-US" altLang="zh-TW" b="1" dirty="0"/>
          </a:p>
          <a:p>
            <a:r>
              <a:rPr lang="zh-TW" altLang="en-US" b="1" dirty="0"/>
              <a:t>利用</a:t>
            </a:r>
            <a:r>
              <a:rPr lang="en-US" altLang="zh-TW" b="1" dirty="0" err="1"/>
              <a:t>getUltrasonic</a:t>
            </a:r>
            <a:r>
              <a:rPr lang="zh-TW" altLang="en-US" b="1" dirty="0"/>
              <a:t>函式來讀取超聲波的值並轉換為公分單位</a:t>
            </a:r>
            <a:endParaRPr lang="en-US" altLang="zh-TW" b="1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0A7230C7-4B30-451D-B007-6E72415177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703976" y="1684864"/>
            <a:ext cx="5315824" cy="4779153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299F3F-CB66-4741-A540-09A6BD45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2" y="589251"/>
            <a:ext cx="10923775" cy="477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16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299C8-E3F5-4C13-9944-8540E86E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超聲波實作練習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EDB3D6-D23A-48EE-BC79-2C96CF8B6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746146"/>
            <a:ext cx="4878389" cy="398999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b="1" dirty="0"/>
              <a:t>利用</a:t>
            </a:r>
            <a:r>
              <a:rPr lang="zh-TW" altLang="en-US" b="1" dirty="0">
                <a:solidFill>
                  <a:srgbClr val="0070C0"/>
                </a:solidFill>
              </a:rPr>
              <a:t>一個整數變數</a:t>
            </a:r>
            <a:r>
              <a:rPr lang="zh-TW" altLang="en-US" b="1" dirty="0"/>
              <a:t>及</a:t>
            </a:r>
            <a:r>
              <a:rPr lang="zh-TW" altLang="en-US" b="1" dirty="0">
                <a:solidFill>
                  <a:srgbClr val="0070C0"/>
                </a:solidFill>
              </a:rPr>
              <a:t>一個布林變數</a:t>
            </a:r>
            <a:r>
              <a:rPr lang="zh-TW" altLang="en-US" b="1" dirty="0"/>
              <a:t>來完成</a:t>
            </a:r>
            <a:endParaRPr lang="en-US" altLang="zh-TW" b="1" dirty="0"/>
          </a:p>
          <a:p>
            <a:pPr>
              <a:lnSpc>
                <a:spcPct val="110000"/>
              </a:lnSpc>
            </a:pPr>
            <a:r>
              <a:rPr lang="zh-TW" altLang="en-US" b="1" dirty="0"/>
              <a:t>若超聲波偵測值</a:t>
            </a:r>
            <a:r>
              <a:rPr lang="zh-TW" altLang="en-US" b="1" dirty="0">
                <a:solidFill>
                  <a:srgbClr val="FF0000"/>
                </a:solidFill>
              </a:rPr>
              <a:t>小於</a:t>
            </a:r>
            <a:r>
              <a:rPr lang="en-US" altLang="zh-TW" b="1" dirty="0">
                <a:solidFill>
                  <a:srgbClr val="FF0000"/>
                </a:solidFill>
              </a:rPr>
              <a:t>10</a:t>
            </a:r>
            <a:r>
              <a:rPr lang="zh-TW" altLang="en-US" b="1" dirty="0">
                <a:solidFill>
                  <a:srgbClr val="FF0000"/>
                </a:solidFill>
              </a:rPr>
              <a:t>公分</a:t>
            </a:r>
            <a:r>
              <a:rPr lang="zh-TW" altLang="en-US" b="1" dirty="0"/>
              <a:t>則視為</a:t>
            </a:r>
            <a:r>
              <a:rPr lang="en-US" altLang="zh-TW" b="1" dirty="0">
                <a:solidFill>
                  <a:srgbClr val="FF0000"/>
                </a:solidFill>
              </a:rPr>
              <a:t>”</a:t>
            </a:r>
            <a:r>
              <a:rPr lang="zh-TW" altLang="en-US" b="1" dirty="0">
                <a:solidFill>
                  <a:srgbClr val="FF0000"/>
                </a:solidFill>
              </a:rPr>
              <a:t>前方有障礙物</a:t>
            </a:r>
            <a:r>
              <a:rPr lang="en-US" altLang="zh-TW" b="1" dirty="0">
                <a:solidFill>
                  <a:srgbClr val="FF0000"/>
                </a:solidFill>
              </a:rPr>
              <a:t>”</a:t>
            </a:r>
          </a:p>
          <a:p>
            <a:pPr>
              <a:lnSpc>
                <a:spcPct val="110000"/>
              </a:lnSpc>
            </a:pPr>
            <a:r>
              <a:rPr lang="zh-TW" altLang="en-US" b="1" dirty="0">
                <a:solidFill>
                  <a:srgbClr val="7030A0"/>
                </a:solidFill>
              </a:rPr>
              <a:t>反之</a:t>
            </a:r>
            <a:r>
              <a:rPr lang="zh-TW" altLang="en-US" b="1" dirty="0"/>
              <a:t>則視為</a:t>
            </a:r>
            <a:r>
              <a:rPr lang="en-US" altLang="zh-TW" b="1" dirty="0">
                <a:solidFill>
                  <a:srgbClr val="7030A0"/>
                </a:solidFill>
              </a:rPr>
              <a:t>”</a:t>
            </a:r>
            <a:r>
              <a:rPr lang="zh-TW" altLang="en-US" b="1" dirty="0">
                <a:solidFill>
                  <a:srgbClr val="7030A0"/>
                </a:solidFill>
              </a:rPr>
              <a:t>前方淨空</a:t>
            </a:r>
            <a:r>
              <a:rPr lang="en-US" altLang="zh-TW" b="1" dirty="0">
                <a:solidFill>
                  <a:srgbClr val="7030A0"/>
                </a:solidFill>
              </a:rPr>
              <a:t>“</a:t>
            </a:r>
          </a:p>
          <a:p>
            <a:pPr>
              <a:lnSpc>
                <a:spcPct val="110000"/>
              </a:lnSpc>
            </a:pPr>
            <a:r>
              <a:rPr lang="zh-TW" altLang="en-US" b="1" dirty="0"/>
              <a:t>計算偵測到障礙物的次數，且如果</a:t>
            </a:r>
            <a:r>
              <a:rPr lang="zh-TW" altLang="en-US" b="1" dirty="0">
                <a:solidFill>
                  <a:schemeClr val="bg1"/>
                </a:solidFill>
              </a:rPr>
              <a:t>偵測結果一直連續為</a:t>
            </a:r>
            <a:r>
              <a:rPr lang="en-US" altLang="zh-TW" b="1" dirty="0">
                <a:solidFill>
                  <a:schemeClr val="bg1"/>
                </a:solidFill>
              </a:rPr>
              <a:t>”</a:t>
            </a:r>
            <a:r>
              <a:rPr lang="zh-TW" altLang="en-US" b="1" dirty="0">
                <a:solidFill>
                  <a:schemeClr val="bg1"/>
                </a:solidFill>
              </a:rPr>
              <a:t>有障礙物</a:t>
            </a:r>
            <a:r>
              <a:rPr lang="en-US" altLang="zh-TW" b="1" dirty="0">
                <a:solidFill>
                  <a:schemeClr val="bg1"/>
                </a:solidFill>
              </a:rPr>
              <a:t>”</a:t>
            </a:r>
            <a:r>
              <a:rPr lang="zh-TW" altLang="en-US" b="1" dirty="0">
                <a:solidFill>
                  <a:schemeClr val="bg1"/>
                </a:solidFill>
              </a:rPr>
              <a:t>，則視為</a:t>
            </a:r>
            <a:r>
              <a:rPr lang="en-US" altLang="zh-TW" b="1" dirty="0">
                <a:solidFill>
                  <a:schemeClr val="bg1"/>
                </a:solidFill>
              </a:rPr>
              <a:t>”</a:t>
            </a:r>
            <a:r>
              <a:rPr lang="zh-TW" altLang="en-US" b="1" dirty="0">
                <a:solidFill>
                  <a:schemeClr val="bg1"/>
                </a:solidFill>
              </a:rPr>
              <a:t>一個</a:t>
            </a:r>
            <a:r>
              <a:rPr lang="en-US" altLang="zh-TW" b="1" dirty="0">
                <a:solidFill>
                  <a:schemeClr val="bg1"/>
                </a:solidFill>
              </a:rPr>
              <a:t>”</a:t>
            </a:r>
            <a:r>
              <a:rPr lang="zh-TW" altLang="en-US" b="1" dirty="0">
                <a:solidFill>
                  <a:schemeClr val="bg1"/>
                </a:solidFill>
              </a:rPr>
              <a:t>障礙物</a:t>
            </a:r>
            <a:endParaRPr lang="en-US" altLang="zh-TW" b="1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TW" altLang="en-US" b="1" dirty="0"/>
              <a:t>偵測到</a:t>
            </a:r>
            <a:r>
              <a:rPr lang="zh-TW" altLang="en-US" b="1" dirty="0">
                <a:solidFill>
                  <a:schemeClr val="accent6"/>
                </a:solidFill>
              </a:rPr>
              <a:t>第四個障礙物後結束程式</a:t>
            </a:r>
            <a:endParaRPr lang="en-US" altLang="zh-TW" b="1" dirty="0">
              <a:solidFill>
                <a:schemeClr val="accent6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020315-C6F6-4CB5-91D1-75FB6410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72200" y="425571"/>
            <a:ext cx="5257510" cy="5698392"/>
          </a:xfrm>
          <a:prstGeom prst="rect">
            <a:avLst/>
          </a:prstGeom>
          <a:noFill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BA502E7-3C9D-476B-9E4F-8D3C2F73615D}"/>
              </a:ext>
            </a:extLst>
          </p:cNvPr>
          <p:cNvSpPr txBox="1"/>
          <p:nvPr/>
        </p:nvSpPr>
        <p:spPr>
          <a:xfrm>
            <a:off x="7305193" y="1357803"/>
            <a:ext cx="42145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提示</a:t>
            </a:r>
            <a:r>
              <a:rPr lang="en-US" altLang="zh-TW" sz="2000" b="1" dirty="0">
                <a:solidFill>
                  <a:schemeClr val="bg1"/>
                </a:solidFill>
                <a:latin typeface="+mn-ea"/>
              </a:rPr>
              <a:t>:</a:t>
            </a:r>
          </a:p>
          <a:p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障礙物數目設為</a:t>
            </a:r>
            <a:r>
              <a:rPr lang="en-US" altLang="zh-TW" sz="2000" b="1" dirty="0">
                <a:solidFill>
                  <a:schemeClr val="bg1"/>
                </a:solidFill>
                <a:latin typeface="+mn-ea"/>
              </a:rPr>
              <a:t>0</a:t>
            </a:r>
          </a:p>
          <a:p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障礙物狀態設為</a:t>
            </a:r>
            <a:r>
              <a:rPr lang="en-US" altLang="zh-TW" sz="2000" b="1" dirty="0">
                <a:solidFill>
                  <a:schemeClr val="bg1"/>
                </a:solidFill>
                <a:latin typeface="+mn-ea"/>
              </a:rPr>
              <a:t>false</a:t>
            </a:r>
          </a:p>
          <a:p>
            <a:r>
              <a:rPr lang="zh-TW" altLang="en-US" sz="2000" b="1" dirty="0">
                <a:solidFill>
                  <a:srgbClr val="FF0000"/>
                </a:solidFill>
                <a:latin typeface="+mn-ea"/>
              </a:rPr>
              <a:t>先檢查是否有障礙物</a:t>
            </a:r>
            <a:endParaRPr lang="en-US" altLang="zh-TW" sz="2000" b="1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FF0000"/>
                </a:solidFill>
                <a:latin typeface="+mn-ea"/>
              </a:rPr>
              <a:t>若有障礙物</a:t>
            </a:r>
            <a:endParaRPr lang="en-US" altLang="zh-TW" sz="2000" b="1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00B050"/>
                </a:solidFill>
                <a:latin typeface="+mn-ea"/>
              </a:rPr>
              <a:t>再檢查障礙物狀態</a:t>
            </a:r>
            <a:endParaRPr lang="en-US" altLang="zh-TW" sz="2000" b="1" dirty="0">
              <a:solidFill>
                <a:srgbClr val="00B05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00B050"/>
                </a:solidFill>
                <a:latin typeface="+mn-ea"/>
              </a:rPr>
              <a:t>若障礙物狀態為</a:t>
            </a:r>
            <a:r>
              <a:rPr lang="en-US" altLang="zh-TW" sz="2000" b="1" dirty="0">
                <a:solidFill>
                  <a:srgbClr val="00B050"/>
                </a:solidFill>
                <a:latin typeface="+mn-ea"/>
              </a:rPr>
              <a:t>false</a:t>
            </a:r>
          </a:p>
          <a:p>
            <a:r>
              <a:rPr lang="zh-TW" altLang="en-US" sz="2000" b="1" dirty="0">
                <a:solidFill>
                  <a:srgbClr val="0070C0"/>
                </a:solidFill>
                <a:latin typeface="+mn-ea"/>
              </a:rPr>
              <a:t>則障礙物數目</a:t>
            </a:r>
            <a:r>
              <a:rPr lang="en-US" altLang="zh-TW" sz="2000" b="1" dirty="0">
                <a:solidFill>
                  <a:srgbClr val="0070C0"/>
                </a:solidFill>
                <a:latin typeface="+mn-ea"/>
              </a:rPr>
              <a:t>+1</a:t>
            </a:r>
            <a:r>
              <a:rPr lang="zh-TW" altLang="en-US" sz="2000" b="1" dirty="0">
                <a:solidFill>
                  <a:srgbClr val="0070C0"/>
                </a:solidFill>
                <a:latin typeface="+mn-ea"/>
              </a:rPr>
              <a:t>並將狀態設為</a:t>
            </a:r>
            <a:r>
              <a:rPr lang="en-US" altLang="zh-TW" sz="2000" b="1" dirty="0">
                <a:solidFill>
                  <a:srgbClr val="0070C0"/>
                </a:solidFill>
                <a:latin typeface="+mn-ea"/>
              </a:rPr>
              <a:t>true</a:t>
            </a:r>
          </a:p>
          <a:p>
            <a:r>
              <a:rPr lang="zh-TW" altLang="en-US" sz="2000" b="1" dirty="0">
                <a:solidFill>
                  <a:srgbClr val="FF0000"/>
                </a:solidFill>
                <a:latin typeface="+mn-ea"/>
              </a:rPr>
              <a:t>若無障礙物</a:t>
            </a:r>
            <a:endParaRPr lang="en-US" altLang="zh-TW" sz="2000" b="1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0070C0"/>
                </a:solidFill>
                <a:latin typeface="+mn-ea"/>
              </a:rPr>
              <a:t>則將狀態設為</a:t>
            </a:r>
            <a:r>
              <a:rPr lang="en-US" altLang="zh-TW" sz="2000" b="1" dirty="0">
                <a:solidFill>
                  <a:srgbClr val="0070C0"/>
                </a:solidFill>
                <a:latin typeface="+mn-ea"/>
              </a:rPr>
              <a:t>false</a:t>
            </a:r>
            <a:endParaRPr lang="zh-TW" altLang="en-US" sz="20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023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07A2B0-BEF2-4CA2-9AFD-EBDD9B36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3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</a:rPr>
              <a:t>Itr20001-Light sensor(</a:t>
            </a:r>
            <a:r>
              <a:rPr lang="zh-TW" altLang="en-US" sz="4000" b="1" dirty="0">
                <a:solidFill>
                  <a:schemeClr val="bg1"/>
                </a:solidFill>
              </a:rPr>
              <a:t>光感</a:t>
            </a:r>
            <a:r>
              <a:rPr lang="en-US" altLang="zh-TW" sz="4000" b="1" dirty="0">
                <a:solidFill>
                  <a:schemeClr val="bg1"/>
                </a:solidFill>
              </a:rPr>
              <a:t>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1CE76AA0-FEB0-46CD-8590-D043195EC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2092609"/>
            <a:ext cx="5513664" cy="3815754"/>
          </a:xfrm>
        </p:spPr>
        <p:txBody>
          <a:bodyPr>
            <a:normAutofit fontScale="92500"/>
          </a:bodyPr>
          <a:lstStyle/>
          <a:p>
            <a:r>
              <a:rPr lang="en-US" altLang="zh-TW" b="1" dirty="0" err="1"/>
              <a:t>SRCK_light.h</a:t>
            </a:r>
            <a:endParaRPr lang="en-US" altLang="zh-TW" b="1" dirty="0"/>
          </a:p>
          <a:p>
            <a:r>
              <a:rPr lang="zh-TW" altLang="en-US" b="1" dirty="0"/>
              <a:t>利用</a:t>
            </a:r>
            <a:r>
              <a:rPr lang="en-US" altLang="zh-TW" b="1" dirty="0"/>
              <a:t>setITR20001</a:t>
            </a:r>
            <a:r>
              <a:rPr lang="zh-TW" altLang="en-US" b="1" dirty="0"/>
              <a:t>函式來設定光感的腳位</a:t>
            </a:r>
            <a:endParaRPr lang="en-US" altLang="zh-TW" b="1" dirty="0"/>
          </a:p>
          <a:p>
            <a:r>
              <a:rPr lang="zh-TW" altLang="en-US" b="1" dirty="0"/>
              <a:t>利用</a:t>
            </a:r>
            <a:r>
              <a:rPr lang="en-US" altLang="zh-TW" b="1" dirty="0" err="1"/>
              <a:t>getLight_L</a:t>
            </a:r>
            <a:r>
              <a:rPr lang="en-US" altLang="zh-TW" b="1" dirty="0"/>
              <a:t> / </a:t>
            </a:r>
            <a:r>
              <a:rPr lang="en-US" altLang="zh-TW" b="1" dirty="0" err="1"/>
              <a:t>getLight_M</a:t>
            </a:r>
            <a:r>
              <a:rPr lang="en-US" altLang="zh-TW" b="1" dirty="0"/>
              <a:t> / </a:t>
            </a:r>
            <a:r>
              <a:rPr lang="en-US" altLang="zh-TW" b="1" dirty="0" err="1"/>
              <a:t>getLight_R</a:t>
            </a:r>
            <a:r>
              <a:rPr lang="en-US" altLang="zh-TW" b="1" dirty="0"/>
              <a:t> </a:t>
            </a:r>
            <a:r>
              <a:rPr lang="zh-TW" altLang="en-US" b="1" dirty="0"/>
              <a:t>三個函式來讀取左中右的光感的值</a:t>
            </a:r>
            <a:endParaRPr lang="en-US" altLang="zh-TW" b="1" dirty="0"/>
          </a:p>
          <a:p>
            <a:r>
              <a:rPr lang="zh-TW" altLang="en-US" b="1" dirty="0"/>
              <a:t>原理是利用發光部將電的輸入信號轉變為光，並在接受此光之受光部將光再轉換成電信號並透過類比訊號輸入</a:t>
            </a:r>
            <a:endParaRPr lang="en-US" altLang="zh-TW" b="1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A21FEE9-4EDA-4C1F-BEF7-7D4B85668A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1684864"/>
            <a:ext cx="4789222" cy="4631245"/>
          </a:xfrm>
        </p:spPr>
      </p:pic>
    </p:spTree>
    <p:extLst>
      <p:ext uri="{BB962C8B-B14F-4D97-AF65-F5344CB8AC3E}">
        <p14:creationId xmlns:p14="http://schemas.microsoft.com/office/powerpoint/2010/main" val="62331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2C33148-9B2E-44F9-B4EE-FA50480F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2" y="737018"/>
            <a:ext cx="5592095" cy="46822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00299C8-E3F5-4C13-9944-8540E86E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光感實作練習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EDB3D6-D23A-48EE-BC79-2C96CF8B6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1737757"/>
            <a:ext cx="4878389" cy="398999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zh-TW" altLang="en-US" b="1" dirty="0"/>
              <a:t>宣告並設定</a:t>
            </a:r>
            <a:r>
              <a:rPr lang="zh-TW" altLang="en-US" b="1" dirty="0">
                <a:solidFill>
                  <a:srgbClr val="FF0000"/>
                </a:solidFill>
              </a:rPr>
              <a:t>三個判斷左中右</a:t>
            </a:r>
            <a:r>
              <a:rPr lang="zh-TW" altLang="en-US" b="1" dirty="0"/>
              <a:t>的</a:t>
            </a:r>
            <a:r>
              <a:rPr lang="zh-TW" altLang="en-US" b="1" dirty="0">
                <a:solidFill>
                  <a:srgbClr val="FF0000"/>
                </a:solidFill>
              </a:rPr>
              <a:t>黑跟白</a:t>
            </a:r>
            <a:r>
              <a:rPr lang="zh-TW" altLang="en-US" b="1" dirty="0"/>
              <a:t>的</a:t>
            </a:r>
            <a:r>
              <a:rPr lang="zh-TW" altLang="en-US" b="1" dirty="0">
                <a:solidFill>
                  <a:srgbClr val="FF0000"/>
                </a:solidFill>
              </a:rPr>
              <a:t>界定值變數</a:t>
            </a:r>
            <a:endParaRPr lang="en-US" altLang="zh-TW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zh-TW" altLang="en-US" b="1" dirty="0"/>
              <a:t>宣告</a:t>
            </a:r>
            <a:r>
              <a:rPr lang="zh-TW" altLang="en-US" b="1" dirty="0">
                <a:solidFill>
                  <a:srgbClr val="FFC000"/>
                </a:solidFill>
              </a:rPr>
              <a:t>一個狀態變數</a:t>
            </a:r>
            <a:endParaRPr lang="en-US" altLang="zh-TW" b="1" dirty="0">
              <a:solidFill>
                <a:srgbClr val="FFC000"/>
              </a:solidFill>
            </a:endParaRPr>
          </a:p>
          <a:p>
            <a:pPr>
              <a:lnSpc>
                <a:spcPct val="110000"/>
              </a:lnSpc>
            </a:pPr>
            <a:r>
              <a:rPr lang="zh-TW" altLang="en-US" b="1" dirty="0"/>
              <a:t>利用</a:t>
            </a:r>
            <a:r>
              <a:rPr lang="en-US" altLang="zh-TW" b="1" dirty="0">
                <a:solidFill>
                  <a:srgbClr val="7030A0"/>
                </a:solidFill>
              </a:rPr>
              <a:t>if</a:t>
            </a:r>
            <a:r>
              <a:rPr lang="zh-TW" altLang="en-US" b="1" dirty="0"/>
              <a:t>判斷</a:t>
            </a:r>
            <a:r>
              <a:rPr lang="zh-TW" altLang="en-US" b="1" dirty="0">
                <a:solidFill>
                  <a:srgbClr val="7030A0"/>
                </a:solidFill>
              </a:rPr>
              <a:t>各光感的黑白狀態</a:t>
            </a:r>
            <a:endParaRPr lang="en-US" altLang="zh-TW" b="1" dirty="0">
              <a:solidFill>
                <a:srgbClr val="7030A0"/>
              </a:solidFill>
            </a:endParaRPr>
          </a:p>
          <a:p>
            <a:pPr>
              <a:lnSpc>
                <a:spcPct val="110000"/>
              </a:lnSpc>
            </a:pPr>
            <a:r>
              <a:rPr lang="zh-TW" altLang="en-US" b="1" dirty="0"/>
              <a:t>利用</a:t>
            </a:r>
            <a:r>
              <a:rPr lang="en-US" altLang="zh-TW" b="1" dirty="0">
                <a:solidFill>
                  <a:srgbClr val="92D050"/>
                </a:solidFill>
              </a:rPr>
              <a:t>switch(</a:t>
            </a:r>
            <a:r>
              <a:rPr lang="zh-TW" altLang="en-US" b="1" dirty="0">
                <a:solidFill>
                  <a:srgbClr val="92D050"/>
                </a:solidFill>
              </a:rPr>
              <a:t>狀態變數</a:t>
            </a:r>
            <a:r>
              <a:rPr lang="en-US" altLang="zh-TW" b="1" dirty="0">
                <a:solidFill>
                  <a:srgbClr val="92D050"/>
                </a:solidFill>
              </a:rPr>
              <a:t>)</a:t>
            </a:r>
            <a:r>
              <a:rPr lang="zh-TW" altLang="en-US" b="1" dirty="0"/>
              <a:t>來判斷</a:t>
            </a:r>
            <a:r>
              <a:rPr lang="zh-TW" altLang="en-US" b="1" dirty="0">
                <a:solidFill>
                  <a:srgbClr val="92D050"/>
                </a:solidFill>
              </a:rPr>
              <a:t>現在狀態</a:t>
            </a:r>
            <a:r>
              <a:rPr lang="zh-TW" altLang="en-US" b="1" dirty="0"/>
              <a:t>並顯示出來</a:t>
            </a:r>
            <a:endParaRPr lang="en-US" altLang="zh-TW" b="1" dirty="0"/>
          </a:p>
          <a:p>
            <a:pPr>
              <a:lnSpc>
                <a:spcPct val="110000"/>
              </a:lnSpc>
            </a:pPr>
            <a:r>
              <a:rPr lang="zh-TW" altLang="en-US" b="1" dirty="0"/>
              <a:t>黑黑黑、白黑黑、黑白黑、黑黑白、黑白白、白黑白、白白黑、白白白，共</a:t>
            </a:r>
            <a:r>
              <a:rPr lang="en-US" altLang="zh-TW" b="1" dirty="0">
                <a:solidFill>
                  <a:srgbClr val="002060"/>
                </a:solidFill>
              </a:rPr>
              <a:t>8</a:t>
            </a:r>
            <a:r>
              <a:rPr lang="zh-TW" altLang="en-US" b="1" dirty="0">
                <a:solidFill>
                  <a:srgbClr val="002060"/>
                </a:solidFill>
              </a:rPr>
              <a:t>種狀態</a:t>
            </a:r>
            <a:endParaRPr lang="en-US" altLang="zh-TW" b="1" dirty="0">
              <a:solidFill>
                <a:srgbClr val="00206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A502E7-3C9D-476B-9E4F-8D3C2F73615D}"/>
              </a:ext>
            </a:extLst>
          </p:cNvPr>
          <p:cNvSpPr txBox="1"/>
          <p:nvPr/>
        </p:nvSpPr>
        <p:spPr>
          <a:xfrm>
            <a:off x="7019967" y="1737757"/>
            <a:ext cx="42145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提示</a:t>
            </a:r>
            <a:r>
              <a:rPr lang="en-US" altLang="zh-TW" sz="2000" b="1" dirty="0">
                <a:solidFill>
                  <a:schemeClr val="bg1"/>
                </a:solidFill>
                <a:latin typeface="+mn-ea"/>
              </a:rPr>
              <a:t>:</a:t>
            </a:r>
          </a:p>
          <a:p>
            <a:r>
              <a:rPr lang="zh-TW" altLang="en-US" sz="2000" b="1" dirty="0">
                <a:solidFill>
                  <a:srgbClr val="0070C0"/>
                </a:solidFill>
                <a:latin typeface="+mn-ea"/>
              </a:rPr>
              <a:t>可以使用</a:t>
            </a:r>
            <a:r>
              <a:rPr lang="en-US" altLang="zh-TW" sz="2000" b="1" dirty="0">
                <a:solidFill>
                  <a:srgbClr val="0070C0"/>
                </a:solidFill>
                <a:latin typeface="+mn-ea"/>
              </a:rPr>
              <a:t>&amp;&amp;</a:t>
            </a:r>
            <a:r>
              <a:rPr lang="zh-TW" altLang="en-US" sz="2000" b="1" dirty="0">
                <a:solidFill>
                  <a:srgbClr val="0070C0"/>
                </a:solidFill>
                <a:latin typeface="+mn-ea"/>
              </a:rPr>
              <a:t>或</a:t>
            </a:r>
            <a:r>
              <a:rPr lang="en-US" altLang="zh-TW" sz="2000" b="1" dirty="0">
                <a:solidFill>
                  <a:srgbClr val="0070C0"/>
                </a:solidFill>
                <a:latin typeface="+mn-ea"/>
              </a:rPr>
              <a:t>||</a:t>
            </a:r>
            <a:r>
              <a:rPr lang="zh-TW" altLang="en-US" sz="2000" b="1" dirty="0">
                <a:solidFill>
                  <a:srgbClr val="0070C0"/>
                </a:solidFill>
                <a:latin typeface="+mn-ea"/>
              </a:rPr>
              <a:t>之類的判斷來解決兩顆或以上的黑色</a:t>
            </a:r>
            <a:endParaRPr lang="en-US" altLang="zh-TW" sz="2000" b="1" dirty="0">
              <a:solidFill>
                <a:srgbClr val="0070C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0070C0"/>
                </a:solidFill>
                <a:latin typeface="+mn-ea"/>
              </a:rPr>
              <a:t>此方法將直接改變狀態變數成為狀態數字</a:t>
            </a:r>
            <a:endParaRPr lang="en-US" altLang="zh-TW" sz="2000" b="1" dirty="0">
              <a:solidFill>
                <a:srgbClr val="0070C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0070C0"/>
                </a:solidFill>
                <a:latin typeface="+mn-ea"/>
              </a:rPr>
              <a:t>直接藉由數字做狀態的判斷</a:t>
            </a:r>
            <a:endParaRPr lang="en-US" altLang="zh-TW" sz="2000" b="1" dirty="0">
              <a:solidFill>
                <a:srgbClr val="0070C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FF0000"/>
                </a:solidFill>
                <a:latin typeface="+mn-ea"/>
              </a:rPr>
              <a:t>或可使用三顆遇黑分別</a:t>
            </a:r>
            <a:r>
              <a:rPr lang="en-US" altLang="zh-TW" sz="2000" b="1" dirty="0">
                <a:solidFill>
                  <a:srgbClr val="FF0000"/>
                </a:solidFill>
                <a:latin typeface="+mn-ea"/>
              </a:rPr>
              <a:t>+2,+4,+8</a:t>
            </a:r>
            <a:r>
              <a:rPr lang="zh-TW" altLang="en-US" sz="2000" b="1" dirty="0">
                <a:solidFill>
                  <a:srgbClr val="FF0000"/>
                </a:solidFill>
                <a:latin typeface="+mn-ea"/>
              </a:rPr>
              <a:t>的方式處理</a:t>
            </a:r>
            <a:endParaRPr lang="en-US" altLang="zh-TW" sz="2000" b="1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FF0000"/>
                </a:solidFill>
                <a:latin typeface="+mn-ea"/>
              </a:rPr>
              <a:t>此方法會將狀態變數分別加上遇到黑色的光感跟其對應之值</a:t>
            </a:r>
            <a:endParaRPr lang="en-US" altLang="zh-TW" sz="2000" b="1" dirty="0">
              <a:solidFill>
                <a:srgbClr val="FF0000"/>
              </a:solidFill>
              <a:latin typeface="+mn-ea"/>
            </a:endParaRPr>
          </a:p>
          <a:p>
            <a:r>
              <a:rPr lang="zh-TW" altLang="en-US" sz="2000" b="1" dirty="0">
                <a:solidFill>
                  <a:srgbClr val="FF0000"/>
                </a:solidFill>
                <a:latin typeface="+mn-ea"/>
              </a:rPr>
              <a:t>利用加總後的數字做狀態的判斷</a:t>
            </a:r>
          </a:p>
        </p:txBody>
      </p:sp>
    </p:spTree>
    <p:extLst>
      <p:ext uri="{BB962C8B-B14F-4D97-AF65-F5344CB8AC3E}">
        <p14:creationId xmlns:p14="http://schemas.microsoft.com/office/powerpoint/2010/main" val="423496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1_TF45165253.potx" id="{F3CD814E-B1A2-4D3F-9809-F03F294F9A62}" vid="{5BADFF04-4AC0-4FA2-BF28-175A9898FF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電路設計</Template>
  <TotalTime>1749</TotalTime>
  <Words>510</Words>
  <Application>Microsoft Office PowerPoint</Application>
  <PresentationFormat>寬螢幕</PresentationFormat>
  <Paragraphs>54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Microsoft JhengHei UI</vt:lpstr>
      <vt:lpstr>新細明體</vt:lpstr>
      <vt:lpstr>Arial</vt:lpstr>
      <vt:lpstr>電路</vt:lpstr>
      <vt:lpstr>Arduino程式介紹3</vt:lpstr>
      <vt:lpstr>Array(陣列)</vt:lpstr>
      <vt:lpstr>陣列實作練習</vt:lpstr>
      <vt:lpstr>Ultrasonic(超聲波)</vt:lpstr>
      <vt:lpstr>超聲波實作練習</vt:lpstr>
      <vt:lpstr>Itr20001-Light sensor(光感)</vt:lpstr>
      <vt:lpstr>光感實作練習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Arduino基礎電路</dc:title>
  <dc:creator>Bill Chuang</dc:creator>
  <cp:lastModifiedBy>Bill Chuang</cp:lastModifiedBy>
  <cp:revision>3</cp:revision>
  <dcterms:created xsi:type="dcterms:W3CDTF">2021-07-09T11:35:01Z</dcterms:created>
  <dcterms:modified xsi:type="dcterms:W3CDTF">2021-08-02T11:25:47Z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